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0.3140794223826715</c:v>
                </c:pt>
                <c:pt idx="1">
                  <c:v>0.6859205776173285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6.3008713321499803</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0.21833654133860669</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0.48918429678710762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0.13638092454515327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1.4237974283077595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0.13638092454515327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0.48918429678710762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0.21543323622283239</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6.81391220892273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0.21705978191211805</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0.57066309748933008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0.1590966050025644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1.6609458970205857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0.1590966050025644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0.5706630974893292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0.38362372724867733</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5.7878304553772306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6.4310223462785983</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0.14002111157109542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8.6179478914998775E-2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0.89970148582951559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8.6179478914998775E-2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0.13020395825874864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6.8558261741388904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0.28359391668787115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9.3038151232659239E-2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0.97130504798499118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9.3038151232659239E-2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0.15114630259614881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6.1292061145130674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0.16822081166748415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0.23972275015632238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6.6832910450218108E-2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0.69772606647669111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6.683291045021722E-2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0.2191097004625755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7.1790529074449996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4.2686378373672618E-2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9.3803291781290099E-2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0.97929300633817284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9.3803291781290099E-2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0.17998665521352208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7.2191049951216852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1.8211218839991883E-2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0.23038311677083012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6.4229090490354857E-2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0.67054255694267884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6.4229090490355745E-2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0.23038311677082923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0.25414734214874901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4.7719215401743504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6.2510125191537762</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0.26666666666666672</c:v>
                </c:pt>
                <c:pt idx="1">
                  <c:v>0.24102564102564097</c:v>
                </c:pt>
                <c:pt idx="2">
                  <c:v>0.25470085470085468</c:v>
                </c:pt>
                <c:pt idx="3">
                  <c:v>0.23760683760683762</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0.3762963708353313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0.48116700969094328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0.13414576484419793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1.4004626793706052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0.13414576484419793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0.28049182971784159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6.1826372768522262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0.19554413993457231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0.50756112407882803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0.14150424659925864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1.4772841808675885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0.14150424659925864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0.32562917370487732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6.3193877614553262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6.3662584709736967</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0.18151732641590801</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0.23141643694553604</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6.4517172429416902E-2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0.67355009135665789</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6.4517172429417791E-2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0.23141643694553604</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0.26910370663440553</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5.144196890313971</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0.26827732247538982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9.1361474222530603E-2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0.95380077879863556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9.1361474222530603E-2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0.32770417615247549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0.10872597059753986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6.3669661395147941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0.22504997551915995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0.24071804521482143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6.7110391271178571E-2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0.70062292672753301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6.7110391271178571E-2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0.24071804521482143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0.21960547703156319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6.6116492492314114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0.1936414707439198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7.6877423262412314E-2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0.8025893496543226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7.6877423262412314E-2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0.22548365916168045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7.3422216048346103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7.2647108385631771</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5.0702011428054305E-3</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0.40066735322837488</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0.11170306248020445</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1.1661640630743797</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0.11170306248020445</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0.34039629541628802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5.7700984793761423</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2.8085680448974415E-2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0.29165462190723979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8.1311128024387003E-2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0.84887659590249775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8.1311128024387003E-2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0.2916546219072389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0.52348434583375614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6.3193880917884169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0.35897435897435898</c:v>
                </c:pt>
                <c:pt idx="1">
                  <c:v>0.63247863247863245</c:v>
                </c:pt>
                <c:pt idx="2">
                  <c:v>0</c:v>
                </c:pt>
                <c:pt idx="3">
                  <c:v>8.5470085470085479E-3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5.4674869361762468E-2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0.24158490970179436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6.735206660901305E-2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0.70314598283409779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6.735206660901305E-2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0.24158490970179525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0.28535455643250529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7.5490168124396781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0.17115481623965678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7.3008066993274667E-2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0.76219382129448032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7.3008066993272891E-2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0.26187239917167915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0.41644390948621712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8.0642656256592886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0.1797920693560533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0.32096297066239554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8.9482076532695132E-2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0.9341801345884555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8.9482076532695132E-2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0.26277194432947226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8.6207851835523623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8.5705295734274785</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0.12702385606392674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0.26339430078459536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7.3432361784417921E-2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0.76662339848417815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7.3432361784417921E-2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0.21625886363252356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8.5705295734274785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5.016766036733074</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0.20894100791308112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0.4448992760463959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0.12403459186075105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1.2949034734991023</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0.12403459186075061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0.4448992760463959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0.6491921888858192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4.3017092094112446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0.37573797095696282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0.11406176644095822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1.1907885964881277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0.11406176644095822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0.40912778083009815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0.24417320238520901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5.7318228640549034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7.0127539282119269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0.35709732853068665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0.39337605156002819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0.10967030208867623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1.1449423341010831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0.10967030208867623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0.39337605156002819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0.66911817264672191</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5.6623969199969144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0.87863247863247862</c:v>
                </c:pt>
                <c:pt idx="1">
                  <c:v>3.9316239316239308E-2</c:v>
                </c:pt>
                <c:pt idx="2">
                  <c:v>3.2478632478632481E-2</c:v>
                </c:pt>
                <c:pt idx="3">
                  <c:v>1.5384615384615391E-2</c:v>
                </c:pt>
                <c:pt idx="4">
                  <c:v>5.1282051282051273E-3</c:v>
                </c:pt>
                <c:pt idx="5">
                  <c:v>2.9059829059829057E-2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0.31895413974110021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0.10673191919308778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1.1142660351679723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0.10673191919308778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0.38283637546336635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2.4881569190469577E-2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8.3631109364269403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3.7165207827892979</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4.856000878523492E-2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8.296980835500789E-2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0.86619298231796615</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8.2969808355009E-2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0.29760413701600807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0.74243158357631067</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1.6941266290277459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0.2523885772491401</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8.2381512027585035E-2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0.86005125244730296</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8.2381512027585035E-2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0.29549397882348494</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0.46860062645632405</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2.6414088368709132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8.4769494484588037E-2</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0.28930067194656783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8.0654864374721136E-2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0.84202529686779903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8.0654864374720692E-2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0.28930067194656806</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0.27885764818543501</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2.536292959701071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0.17178311257164403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0.27235105921235192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7.5929439068640026E-2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0.79269252968722803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7.5929439068639581E-2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0.27235105921235103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0.4438677131642077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4.1394202787229428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0.22579227964404369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0.1108381331249868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1.1571343237927669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0.11083813312498769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0.39756494092391215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0.24977111644392824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5.0320876680115889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0.30042901300700287</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0.10642003393551391</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1.1110099974989005</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0.10642003393551391</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0.35922571852259999</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6.2557883244015251</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5.0110889899851001</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0.44160647281768384</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0.3866783651665644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0.10780303719760465</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1.125448354581998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0.10780303719760465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0.3866783651665644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0.29149594144625013</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5.7214851455289741</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0.40069084628670121</c:v>
                </c:pt>
                <c:pt idx="1">
                  <c:v>1.7271157167530222E-3</c:v>
                </c:pt>
                <c:pt idx="2">
                  <c:v>0.46459412780656306</c:v>
                </c:pt>
                <c:pt idx="3">
                  <c:v>6.9084628670120895E-3</c:v>
                </c:pt>
                <c:pt idx="4">
                  <c:v>6.9084628670120895E-3</c:v>
                </c:pt>
                <c:pt idx="5">
                  <c:v>2.245250431778929E-2</c:v>
                </c:pt>
                <c:pt idx="6">
                  <c:v>5.1813471502590684E-3</c:v>
                </c:pt>
                <c:pt idx="7">
                  <c:v>3.7996545768566488E-2</c:v>
                </c:pt>
                <c:pt idx="8">
                  <c:v>5.3540587219343697E-2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0.28395328217312787</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8.2325830081637186E-2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0.85946994086205741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8.2325830081637186E-2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0.2952942534318046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0.30076588137640226</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4.3006928344412261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8.146104217551585</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0.35259305665596674</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0.17931048464168953</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4.9990422498609632E-2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0.52189289103971692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4.9990422498609632E-2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0.17931048464168775</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6.9280095178450907E-2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8.157560246013281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0.15186086143059097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0.25101465461216055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6.9981008988289517E-2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0.73059176684874494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6.9981008988289517E-2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0.23573188782694388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8.1346481890898907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7.1027294831306946</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0.23217029833833536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9.0224578847067249E-2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0.94193175300019583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9.0224578847067249E-2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0.32362624981034127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7.3667487255299591E-2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7.1027294831306946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2.1388877395626449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0.12905920784008407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0.1412183556224289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1.4742995197872721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0.14121835562242868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0.4899966143890726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2.1388877395626449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5.2753907929371682</c:v>
                </c:pt>
                <c:pt idx="1">
                  <c:v>5.7878304553772306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6.2543984228934137</c:v>
                </c:pt>
                <c:pt idx="1">
                  <c:v>6.81391220892273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33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6.9538423405907546</c:v>
                </c:pt>
                <c:pt idx="1">
                  <c:v>7.2191049951216852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6.2454849894629128</c:v>
                </c:pt>
                <c:pt idx="1">
                  <c:v>6.1292061145130674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6.5629447155168386</c:v>
                </c:pt>
                <c:pt idx="1">
                  <c:v>6.8558261741388904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4.8276355851622208</c:v>
                </c:pt>
                <c:pt idx="1">
                  <c:v>4.7719215401743504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6.6978069554760866</c:v>
                </c:pt>
                <c:pt idx="1">
                  <c:v>6.3193877614553262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5.9940488056717882</c:v>
                </c:pt>
                <c:pt idx="1">
                  <c:v>6.1826372768522262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6.1778548835269724</c:v>
                </c:pt>
                <c:pt idx="1">
                  <c:v>6.3669661395147941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5.1063106949583581</c:v>
                </c:pt>
                <c:pt idx="1">
                  <c:v>5.144196890313971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8.0835366924253194</c:v>
                </c:pt>
                <c:pt idx="1">
                  <c:v>8.0642656256592886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7.3764875833320058</c:v>
                </c:pt>
                <c:pt idx="1">
                  <c:v>7.5490168124396781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6.4302105328943524</c:v>
                </c:pt>
                <c:pt idx="1">
                  <c:v>6.3193880917884169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5.7621506417866071</c:v>
                </c:pt>
                <c:pt idx="1">
                  <c:v>5.7700984793761423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9.2129834555444496</c:v>
                </c:pt>
                <c:pt idx="1">
                  <c:v>8.6207851835523623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5.1737551996765552</c:v>
                </c:pt>
                <c:pt idx="1">
                  <c:v>5.7318228640549034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4.5444215046168699</c:v>
                </c:pt>
                <c:pt idx="1">
                  <c:v>4.3017092094112446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8.020339527134448</c:v>
                </c:pt>
                <c:pt idx="1">
                  <c:v>8.3631109364269403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6.0320475917964851</c:v>
                </c:pt>
                <c:pt idx="1">
                  <c:v>5.6623969199969144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4.5067251242348583</c:v>
                </c:pt>
                <c:pt idx="1">
                  <c:v>4.1394202787229428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2.6442410500673379</c:v>
                </c:pt>
                <c:pt idx="1">
                  <c:v>2.536292959701071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2.8749759749149768</c:v>
                </c:pt>
                <c:pt idx="1">
                  <c:v>2.6414088368709132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2.1388877395626449</c:v>
                </c:pt>
                <c:pt idx="1">
                  <c:v>5.7878304553772306</c:v>
                </c:pt>
                <c:pt idx="2">
                  <c:v>6.81391220892273</c:v>
                </c:pt>
                <c:pt idx="3">
                  <c:v>4.1394202787229428</c:v>
                </c:pt>
                <c:pt idx="4">
                  <c:v>5.6623969199969144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6.1382278754366961</c:v>
                </c:pt>
                <c:pt idx="2">
                  <c:v>7.0839385332613949</c:v>
                </c:pt>
                <c:pt idx="3">
                  <c:v>4.370294794937192</c:v>
                </c:pt>
                <c:pt idx="4">
                  <c:v>5.8741745222869772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1.810310637367228</c:v>
                </c:pt>
                <c:pt idx="1">
                  <c:v>1.6941266290277459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4.7235780533719813</c:v>
                </c:pt>
                <c:pt idx="1">
                  <c:v>5.0320876680115889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5.7090250600137367</c:v>
                </c:pt>
                <c:pt idx="1">
                  <c:v>6.2557883244015251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4.2959075180724522</c:v>
                </c:pt>
                <c:pt idx="1">
                  <c:v>4.3006928344412261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6.0852709805431084</c:v>
                </c:pt>
                <c:pt idx="1">
                  <c:v>5.7214851455289741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8.4402345967284518</c:v>
                </c:pt>
                <c:pt idx="1">
                  <c:v>8.1346481890898907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8.1608254264404163</c:v>
                </c:pt>
                <c:pt idx="1">
                  <c:v>8.157560246013281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6.9221068555564544</c:v>
                </c:pt>
                <c:pt idx="1">
                  <c:v>7.1027294831306946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2.770607791220383</c:v>
                </c:pt>
                <c:pt idx="1">
                  <c:v>2.1388877395626449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6.3193880917884169</c:v>
                </c:pt>
                <c:pt idx="1">
                  <c:v>5.0320876680115889</c:v>
                </c:pt>
                <c:pt idx="2">
                  <c:v>7.1027294831306946</c:v>
                </c:pt>
                <c:pt idx="3">
                  <c:v>8.3631109364269403</c:v>
                </c:pt>
                <c:pt idx="4">
                  <c:v>5.7214851455289741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5.7740511607097202</c:v>
                </c:pt>
                <c:pt idx="1">
                  <c:v>4.5936550566706504</c:v>
                </c:pt>
                <c:pt idx="2">
                  <c:v>6.6719474101139937</c:v>
                </c:pt>
                <c:pt idx="3">
                  <c:v>7.9377322621114672</c:v>
                </c:pt>
                <c:pt idx="4">
                  <c:v>5.3211436403670049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974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RHA | Nottinghamshire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2466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RHA | Nottinghamshire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685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RHA | Nottinghamshire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Nottinghamshire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56972789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07655841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6515680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Overall, in the last 12 months, how was your experience of using the NHS mental health services?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09866037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Nottinghamshire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side effects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support with physical health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 </a:t>
            </a:r>
            <a:r>
              <a:rPr lang="en-GB" sz="1200" b="0">
                <a:solidFill>
                  <a:prstClr val="black"/>
                </a:solidFill>
                <a:latin typeface="Arial"/>
              </a:rPr>
              <a:t>overall experience of NHS mental health services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support provided met service users'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lang="en-GB" sz="1200" b="0" noProof="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joining a group or taking part in an activity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length of time taken to get through to the crisis team</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585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70925422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7391903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325043856"/>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696885321"/>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9700428"/>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6245562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8903573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090831263"/>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218304573"/>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07113246"/>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82367571"/>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44183279"/>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4295775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508614926"/>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3730708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891266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0391405"/>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705871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38911429"/>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9536984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513922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037214897"/>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882457119"/>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537587688"/>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9290155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1920060608"/>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6002895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17004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759461786"/>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083604913"/>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61543000"/>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51564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37331368"/>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39286757"/>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92154368"/>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994202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956810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944911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95544759"/>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1338708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285752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280955127"/>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03957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17632305"/>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8820176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513420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963560776"/>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7272958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66548423"/>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5118698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111638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659856080"/>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609649416"/>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707655160"/>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443922581"/>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787453890"/>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114234957"/>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685629048"/>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510604166"/>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686932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76381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551443091"/>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0249013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293927009"/>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071074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99690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352671673"/>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176511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343309598"/>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1528385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368636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87558958"/>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66391398"/>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047954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064748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15250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72282184"/>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908167059"/>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2482885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66868604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282226059"/>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21963920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9766615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27869239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0870532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5385134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5448108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331321164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41665100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628628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8952022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9671199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0134640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2590530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4186964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90924985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40806480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4442877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8332852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8142509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0177817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6450775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5917060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39296648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4402292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3643807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26319653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8787098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3483981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91528996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419376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41627104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9735552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57760574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1756370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24725021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7835404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63201632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360660056"/>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8166607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9417263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66322942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4010774571"/>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9985349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4745471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53071710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042955038"/>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3398952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3279716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93351437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1737770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7929305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1044788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06250420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2384990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583603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41638887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392515958"/>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8149870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7736505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441833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585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76984558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30774486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11730359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47465399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71310331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1064023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88395532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24271</TotalTime>
  <Words>9061</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Nottinghamshire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